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65" r:id="rId5"/>
    <p:sldId id="263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CCF9414-FCD5-44CE-8710-19ADB08AAB68}">
          <p14:sldIdLst>
            <p14:sldId id="256"/>
            <p14:sldId id="257"/>
            <p14:sldId id="264"/>
            <p14:sldId id="265"/>
            <p14:sldId id="263"/>
          </p14:sldIdLst>
        </p14:section>
        <p14:section name="Раздел без заголовка" id="{8ED074F3-8E5B-44D2-8D68-706489E1534B}">
          <p14:sldIdLst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97727E-679A-4BC7-BAA6-D8E8524DC838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2AC30CB-257A-4D39-BA55-9C36B73D07F4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978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727E-679A-4BC7-BAA6-D8E8524DC838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30CB-257A-4D39-BA55-9C36B73D0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52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727E-679A-4BC7-BAA6-D8E8524DC838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30CB-257A-4D39-BA55-9C36B73D0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346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727E-679A-4BC7-BAA6-D8E8524DC838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30CB-257A-4D39-BA55-9C36B73D07F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377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727E-679A-4BC7-BAA6-D8E8524DC838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30CB-257A-4D39-BA55-9C36B73D0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025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727E-679A-4BC7-BAA6-D8E8524DC838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30CB-257A-4D39-BA55-9C36B73D0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86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727E-679A-4BC7-BAA6-D8E8524DC838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30CB-257A-4D39-BA55-9C36B73D0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728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727E-679A-4BC7-BAA6-D8E8524DC838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30CB-257A-4D39-BA55-9C36B73D0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329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727E-679A-4BC7-BAA6-D8E8524DC838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30CB-257A-4D39-BA55-9C36B73D0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6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727E-679A-4BC7-BAA6-D8E8524DC838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30CB-257A-4D39-BA55-9C36B73D0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44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727E-679A-4BC7-BAA6-D8E8524DC838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30CB-257A-4D39-BA55-9C36B73D0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9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727E-679A-4BC7-BAA6-D8E8524DC838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30CB-257A-4D39-BA55-9C36B73D0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60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727E-679A-4BC7-BAA6-D8E8524DC838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30CB-257A-4D39-BA55-9C36B73D0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27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727E-679A-4BC7-BAA6-D8E8524DC838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30CB-257A-4D39-BA55-9C36B73D0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88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727E-679A-4BC7-BAA6-D8E8524DC838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30CB-257A-4D39-BA55-9C36B73D0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90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727E-679A-4BC7-BAA6-D8E8524DC838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30CB-257A-4D39-BA55-9C36B73D0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37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727E-679A-4BC7-BAA6-D8E8524DC838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30CB-257A-4D39-BA55-9C36B73D0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4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97727E-679A-4BC7-BAA6-D8E8524DC838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2AC30CB-257A-4D39-BA55-9C36B73D0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62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4220" y="1291109"/>
            <a:ext cx="9144000" cy="2387600"/>
          </a:xfrm>
        </p:spPr>
        <p:txBody>
          <a:bodyPr/>
          <a:lstStyle/>
          <a:p>
            <a:r>
              <a:rPr lang="ru-RU" dirty="0" smtClean="0"/>
              <a:t>КТО КУРИТ ТАБАК,</a:t>
            </a:r>
            <a:br>
              <a:rPr lang="ru-RU" dirty="0" smtClean="0"/>
            </a:br>
            <a:r>
              <a:rPr lang="ru-RU" dirty="0" smtClean="0"/>
              <a:t>ТОТ СЕБЕ ВРАГ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4220" y="3678709"/>
            <a:ext cx="9144000" cy="165576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err="1" smtClean="0"/>
              <a:t>Базин</a:t>
            </a:r>
            <a:r>
              <a:rPr lang="ru-RU" dirty="0" smtClean="0"/>
              <a:t> </a:t>
            </a:r>
            <a:r>
              <a:rPr lang="ru-RU" dirty="0" err="1" smtClean="0"/>
              <a:t>иван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599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КУРЕНИЕ – СМЕРТЬ!!!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39347" y="1916241"/>
            <a:ext cx="5181600" cy="4351338"/>
          </a:xfrm>
        </p:spPr>
        <p:txBody>
          <a:bodyPr>
            <a:noAutofit/>
          </a:bodyPr>
          <a:lstStyle/>
          <a:p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800" dirty="0">
                <a:solidFill>
                  <a:srgbClr val="0B2842"/>
                </a:solidFill>
                <a:latin typeface="Verdana" panose="020B0604030504040204" pitchFamily="34" charset="0"/>
              </a:rPr>
              <a:t>Мамы и папы, 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>
                <a:solidFill>
                  <a:srgbClr val="0B2842"/>
                </a:solidFill>
                <a:latin typeface="Verdana" panose="020B0604030504040204" pitchFamily="34" charset="0"/>
              </a:rPr>
              <a:t>Бабушки и дедушки, 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>
                <a:solidFill>
                  <a:srgbClr val="0B2842"/>
                </a:solidFill>
                <a:latin typeface="Verdana" panose="020B0604030504040204" pitchFamily="34" charset="0"/>
              </a:rPr>
              <a:t>Юноши и девушки, 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>
                <a:solidFill>
                  <a:srgbClr val="0B2842"/>
                </a:solidFill>
                <a:latin typeface="Verdana" panose="020B0604030504040204" pitchFamily="34" charset="0"/>
              </a:rPr>
              <a:t>И даже малыши! 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>
                <a:solidFill>
                  <a:srgbClr val="0B2842"/>
                </a:solidFill>
                <a:latin typeface="Verdana" panose="020B0604030504040204" pitchFamily="34" charset="0"/>
              </a:rPr>
              <a:t>Мы хотим Вам предложить 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>
                <a:solidFill>
                  <a:srgbClr val="0B2842"/>
                </a:solidFill>
                <a:latin typeface="Verdana" panose="020B0604030504040204" pitchFamily="34" charset="0"/>
              </a:rPr>
              <a:t>Без куренья жизнь прожить. 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>
                <a:solidFill>
                  <a:srgbClr val="0B2842"/>
                </a:solidFill>
                <a:latin typeface="Verdana" panose="020B0604030504040204" pitchFamily="34" charset="0"/>
              </a:rPr>
              <a:t>Быть здоровым так легко: 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>
                <a:solidFill>
                  <a:srgbClr val="0B2842"/>
                </a:solidFill>
                <a:latin typeface="Verdana" panose="020B0604030504040204" pitchFamily="34" charset="0"/>
              </a:rPr>
              <a:t>Соки пить и молоко, 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>
                <a:solidFill>
                  <a:srgbClr val="0B2842"/>
                </a:solidFill>
                <a:latin typeface="Verdana" panose="020B0604030504040204" pitchFamily="34" charset="0"/>
              </a:rPr>
              <a:t>Заниматься физкультурой, 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>
                <a:solidFill>
                  <a:srgbClr val="0B2842"/>
                </a:solidFill>
                <a:latin typeface="Verdana" panose="020B0604030504040204" pitchFamily="34" charset="0"/>
              </a:rPr>
              <a:t>Музыкой, литературой, 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>
                <a:solidFill>
                  <a:srgbClr val="0B2842"/>
                </a:solidFill>
                <a:latin typeface="Verdana" panose="020B0604030504040204" pitchFamily="34" charset="0"/>
              </a:rPr>
              <a:t>Жить, мечтать, творить, любить 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>
                <a:solidFill>
                  <a:srgbClr val="0B2842"/>
                </a:solidFill>
                <a:latin typeface="Verdana" panose="020B0604030504040204" pitchFamily="34" charset="0"/>
              </a:rPr>
              <a:t>И, конечно, не курить. 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>
                <a:solidFill>
                  <a:srgbClr val="0B2842"/>
                </a:solidFill>
                <a:latin typeface="Verdana" panose="020B0604030504040204" pitchFamily="34" charset="0"/>
              </a:rPr>
              <a:t>Словно трубы не дымите, 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>
                <a:solidFill>
                  <a:srgbClr val="0B2842"/>
                </a:solidFill>
                <a:latin typeface="Verdana" panose="020B0604030504040204" pitchFamily="34" charset="0"/>
              </a:rPr>
              <a:t>Мы Вас просим: НЕ КУРИТЕ!!!</a:t>
            </a:r>
            <a:endParaRPr lang="ru-RU" sz="800" dirty="0"/>
          </a:p>
          <a:p>
            <a:pPr marL="0" indent="0">
              <a:buNone/>
            </a:pPr>
            <a:endParaRPr lang="ru-RU" sz="8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494713" y="-2231380"/>
            <a:ext cx="1202573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2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FFA5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Бросайте курить...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http://s015.radikal.ru/i333/1109/ef/21656c58c8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973" y="2112801"/>
            <a:ext cx="3976816" cy="318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362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900igr.net/datas/fizkultura/Vrednye-privychki/0014-014-Eto-nado-zn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669" y="181232"/>
            <a:ext cx="7214395" cy="478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229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nikotina.ru/wp-content/uploads/2011/04/sostav-sigarety-vrednyye-vecshest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422" y="222422"/>
            <a:ext cx="5568777" cy="536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130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900igr.net/datas/obg/Vred-tabaka/0014-014-Poduma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95" y="86626"/>
            <a:ext cx="8335748" cy="521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781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zdravosil.ru/uploads/posts/2014-02/alco/klinikazdorovietaxonomyterm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37" y="0"/>
            <a:ext cx="7299668" cy="547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25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vsehpozdravil.ru/res/images/postcards/9264.detai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38" y="175053"/>
            <a:ext cx="9952252" cy="49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780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TC104033927[[fn=Главное мероприятие]]</Template>
  <TotalTime>32</TotalTime>
  <Words>15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Impact</vt:lpstr>
      <vt:lpstr>Times New Roman</vt:lpstr>
      <vt:lpstr>Verdana</vt:lpstr>
      <vt:lpstr>Главное мероприятие</vt:lpstr>
      <vt:lpstr>КТО КУРИТ ТАБАК, ТОТ СЕБЕ ВРАГ</vt:lpstr>
      <vt:lpstr>КУРЕНИЕ – СМЕРТЬ!!!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Бухгалтер-2</dc:creator>
  <cp:lastModifiedBy>Бухгалтер-2</cp:lastModifiedBy>
  <cp:revision>6</cp:revision>
  <dcterms:created xsi:type="dcterms:W3CDTF">2014-05-13T12:12:54Z</dcterms:created>
  <dcterms:modified xsi:type="dcterms:W3CDTF">2014-05-13T13:05:43Z</dcterms:modified>
</cp:coreProperties>
</file>